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EC74-41F2-B57C-C288-7B4B72222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86054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SELNIUM AUTOMATION &amp; DOCKER IMPLIMENTATION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5A895-AC8A-05D7-A2D7-DFD9BD674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Harika Burna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Employee.ID : 201452</a:t>
            </a:r>
          </a:p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 : Harika.Burna@amdocs.com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82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1BDE-6192-5984-591F-2C5EFADB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8003"/>
            <a:ext cx="10058400" cy="1450757"/>
          </a:xfrm>
        </p:spPr>
        <p:txBody>
          <a:bodyPr/>
          <a:lstStyle/>
          <a:p>
            <a:r>
              <a:rPr lang="en-US" dirty="0"/>
              <a:t>Docker Implementation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6D93FF-C382-33BB-AA4C-5B288E671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5081"/>
          <a:stretch/>
        </p:blipFill>
        <p:spPr>
          <a:xfrm>
            <a:off x="207258" y="2416800"/>
            <a:ext cx="5631568" cy="373032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955AB00-8FB5-B4F3-652C-0244A2E9E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9917" b="62699"/>
          <a:stretch/>
        </p:blipFill>
        <p:spPr>
          <a:xfrm>
            <a:off x="6678929" y="2430305"/>
            <a:ext cx="4438862" cy="135112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CDFD184-E58A-967F-FF4B-C5D856E4E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49" r="2769" b="12364"/>
          <a:stretch/>
        </p:blipFill>
        <p:spPr>
          <a:xfrm>
            <a:off x="6678929" y="4782504"/>
            <a:ext cx="5141595" cy="1450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8262F-C990-323A-82A7-A68D3218C95B}"/>
              </a:ext>
            </a:extLst>
          </p:cNvPr>
          <p:cNvSpPr txBox="1"/>
          <p:nvPr/>
        </p:nvSpPr>
        <p:spPr>
          <a:xfrm>
            <a:off x="6678930" y="4095750"/>
            <a:ext cx="3446145" cy="37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jar file name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23D0E-1739-D694-AABF-71B70C965C70}"/>
              </a:ext>
            </a:extLst>
          </p:cNvPr>
          <p:cNvSpPr txBox="1"/>
          <p:nvPr/>
        </p:nvSpPr>
        <p:spPr>
          <a:xfrm>
            <a:off x="6678930" y="1899643"/>
            <a:ext cx="172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file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6DF284-F95D-B04E-1A60-6C743B17422A}"/>
              </a:ext>
            </a:extLst>
          </p:cNvPr>
          <p:cNvSpPr txBox="1"/>
          <p:nvPr/>
        </p:nvSpPr>
        <p:spPr>
          <a:xfrm>
            <a:off x="207258" y="2120980"/>
            <a:ext cx="361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a class in the package</a:t>
            </a:r>
          </a:p>
        </p:txBody>
      </p:sp>
    </p:spTree>
    <p:extLst>
      <p:ext uri="{BB962C8B-B14F-4D97-AF65-F5344CB8AC3E}">
        <p14:creationId xmlns:p14="http://schemas.microsoft.com/office/powerpoint/2010/main" val="217124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512A-7A22-2304-0E29-8E5B405D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JAR 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9AAE-DAD0-BF2C-CFAE-AB4BFE1B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Project Right click  Run as  Maven Install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044E8B-ED2B-8D08-5D53-6A8F9E3D2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6" r="2504"/>
          <a:stretch/>
        </p:blipFill>
        <p:spPr>
          <a:xfrm>
            <a:off x="228600" y="2466977"/>
            <a:ext cx="5950628" cy="36575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9566CF-6DAC-15EE-CCB9-DE13CA2F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95" y="2466976"/>
            <a:ext cx="5727865" cy="36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8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7BF9-981E-453C-AD51-966916B2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Implementing docker commands for </a:t>
            </a:r>
            <a:r>
              <a:rPr lang="en-US" sz="3600" dirty="0" err="1"/>
              <a:t>dockerization</a:t>
            </a:r>
            <a:endParaRPr lang="en-US" sz="36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486956-175C-91E7-1AA3-9B86E466F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4" t="18463" b="9027"/>
          <a:stretch/>
        </p:blipFill>
        <p:spPr>
          <a:xfrm>
            <a:off x="449579" y="2603142"/>
            <a:ext cx="5474971" cy="32166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2DD2FFC-D3DF-0A86-B9BD-407EBCF74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1" t="9322" r="8007" b="18522"/>
          <a:stretch/>
        </p:blipFill>
        <p:spPr>
          <a:xfrm>
            <a:off x="5707379" y="2352675"/>
            <a:ext cx="6309967" cy="27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5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1BD0-8D30-4F74-CCE6-4C6BADA5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3146E8-B741-5659-0735-69821B09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57" y="1931988"/>
            <a:ext cx="7151511" cy="4022725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43712C-5B66-CB8A-B558-A6991D490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29" b="54837"/>
          <a:stretch/>
        </p:blipFill>
        <p:spPr>
          <a:xfrm>
            <a:off x="8077200" y="3074670"/>
            <a:ext cx="3800475" cy="1737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A2A590-78B8-32A5-5124-262D31648B41}"/>
              </a:ext>
            </a:extLst>
          </p:cNvPr>
          <p:cNvSpPr/>
          <p:nvPr/>
        </p:nvSpPr>
        <p:spPr>
          <a:xfrm>
            <a:off x="8829675" y="3095625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B50C9C-3502-8EB8-4859-DE32FB0E3D73}"/>
              </a:ext>
            </a:extLst>
          </p:cNvPr>
          <p:cNvSpPr txBox="1"/>
          <p:nvPr/>
        </p:nvSpPr>
        <p:spPr>
          <a:xfrm>
            <a:off x="2505075" y="1933575"/>
            <a:ext cx="80962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658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EDB-243E-18AB-C4AD-35DF5C38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9DBD-D26B-4B8C-4E9D-DDB016E6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Selenium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Spring Boot Initializer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Docker</a:t>
            </a:r>
          </a:p>
        </p:txBody>
      </p:sp>
    </p:spTree>
    <p:extLst>
      <p:ext uri="{BB962C8B-B14F-4D97-AF65-F5344CB8AC3E}">
        <p14:creationId xmlns:p14="http://schemas.microsoft.com/office/powerpoint/2010/main" val="63349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F3F-1B0F-7BD1-2B97-34DA3A6B9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3737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D46F-8296-F0B5-F23B-DC047F0E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40959"/>
            <a:ext cx="10058400" cy="40233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Selenium :</a:t>
            </a:r>
          </a:p>
          <a:p>
            <a:r>
              <a:rPr lang="en-US" dirty="0">
                <a:sym typeface="Wingdings" panose="05000000000000000000" pitchFamily="2" charset="2"/>
              </a:rPr>
              <a:t>  Selenium is an open-source, automated testing tool used to test web applications across various browsers.</a:t>
            </a:r>
          </a:p>
          <a:p>
            <a:r>
              <a:rPr lang="en-US" dirty="0">
                <a:sym typeface="Wingdings" panose="05000000000000000000" pitchFamily="2" charset="2"/>
              </a:rPr>
              <a:t> Selenium was originally developed by Jason Huggins in 2004</a:t>
            </a:r>
          </a:p>
          <a:p>
            <a:r>
              <a:rPr lang="en-US" dirty="0">
                <a:sym typeface="Wingdings" panose="05000000000000000000" pitchFamily="2" charset="2"/>
              </a:rPr>
              <a:t> Selenium supports multiple Operating Systems and also multiple programming language.</a:t>
            </a:r>
          </a:p>
          <a:p>
            <a:r>
              <a:rPr lang="en-US" dirty="0">
                <a:sym typeface="Wingdings" panose="05000000000000000000" pitchFamily="2" charset="2"/>
              </a:rPr>
              <a:t> Selenium web driver is most popular in Java and C#</a:t>
            </a:r>
          </a:p>
          <a:p>
            <a:r>
              <a:rPr lang="en-US" b="1" dirty="0">
                <a:sym typeface="Wingdings" panose="05000000000000000000" pitchFamily="2" charset="2"/>
              </a:rPr>
              <a:t>Docker :</a:t>
            </a:r>
          </a:p>
          <a:p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Docker is a software platform that allows you to build, test, and deploy applications quickly.</a:t>
            </a:r>
            <a:endParaRPr lang="en-US" i="0" dirty="0">
              <a:solidFill>
                <a:srgbClr val="232F3E"/>
              </a:solidFill>
              <a:effectLst/>
              <a:latin typeface="AmazonEmberLight"/>
              <a:sym typeface="Wingdings" panose="05000000000000000000" pitchFamily="2" charset="2"/>
            </a:endParaRPr>
          </a:p>
          <a:p>
            <a:r>
              <a:rPr lang="en-US" b="1" dirty="0">
                <a:solidFill>
                  <a:srgbClr val="232F3E"/>
                </a:solidFill>
                <a:latin typeface="AmazonEmberLight"/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Docker packages software into standardized units called </a:t>
            </a:r>
            <a:r>
              <a:rPr lang="en-US" b="0" i="0" u="sng" dirty="0">
                <a:solidFill>
                  <a:srgbClr val="0972D3"/>
                </a:solidFill>
                <a:effectLst/>
                <a:latin typeface="AmazonEmberLight"/>
              </a:rPr>
              <a:t>containers</a:t>
            </a:r>
            <a:r>
              <a:rPr lang="en-US" b="0" i="0" dirty="0">
                <a:solidFill>
                  <a:srgbClr val="232F3E"/>
                </a:solidFill>
                <a:effectLst/>
                <a:latin typeface="AmazonEmberLight"/>
              </a:rPr>
              <a:t> that have everything the software needs to run including libraries, system tools, code, and runtime.</a:t>
            </a:r>
            <a:endParaRPr lang="en-US" b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8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4715-E43B-AD98-2FF9-A85C8B7B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208822"/>
          </a:xfrm>
        </p:spPr>
        <p:txBody>
          <a:bodyPr/>
          <a:lstStyle/>
          <a:p>
            <a:r>
              <a:rPr lang="en-US" dirty="0"/>
              <a:t>AUTOMATION USING SELENIUM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3A2D-2323-3828-4CE3-8884FA91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1848464"/>
            <a:ext cx="11932696" cy="4020629"/>
          </a:xfrm>
        </p:spPr>
        <p:txBody>
          <a:bodyPr/>
          <a:lstStyle/>
          <a:p>
            <a:r>
              <a:rPr lang="en-US" dirty="0"/>
              <a:t>Importing Web Drivers and implementing simple google website</a:t>
            </a:r>
          </a:p>
          <a:p>
            <a:r>
              <a:rPr lang="en-US" dirty="0"/>
              <a:t>Code :                                                                                                                        Output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7EE5E1-6657-574E-5D45-DE2AD90EA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8"/>
          <a:stretch/>
        </p:blipFill>
        <p:spPr>
          <a:xfrm>
            <a:off x="170814" y="2659816"/>
            <a:ext cx="6941699" cy="343618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9F6B47-F290-F140-5311-28E4A0F92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2" t="2385" r="988" b="6880"/>
          <a:stretch/>
        </p:blipFill>
        <p:spPr>
          <a:xfrm>
            <a:off x="7577006" y="3051443"/>
            <a:ext cx="4444180" cy="28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44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0F1BD-E4B0-E376-D6EB-25CFCB95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7553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/>
              <a:t>Searching for item in amazon website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5D3D93-B2F2-8A3E-011B-F89C1B487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862"/>
          <a:stretch/>
        </p:blipFill>
        <p:spPr>
          <a:xfrm>
            <a:off x="122518" y="2403312"/>
            <a:ext cx="7098090" cy="354554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FC4709-2D65-CB60-63DC-BC336564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15" y="2709862"/>
            <a:ext cx="4555067" cy="323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E92B0-802B-0C44-91EB-D2E58F6D1E14}"/>
              </a:ext>
            </a:extLst>
          </p:cNvPr>
          <p:cNvSpPr txBox="1"/>
          <p:nvPr/>
        </p:nvSpPr>
        <p:spPr>
          <a:xfrm>
            <a:off x="514349" y="2014180"/>
            <a:ext cx="1041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:                                                                                                                          Output :        </a:t>
            </a:r>
          </a:p>
        </p:txBody>
      </p:sp>
    </p:spTree>
    <p:extLst>
      <p:ext uri="{BB962C8B-B14F-4D97-AF65-F5344CB8AC3E}">
        <p14:creationId xmlns:p14="http://schemas.microsoft.com/office/powerpoint/2010/main" val="3040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896C-92F9-1BB2-7C57-0EAFABF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78798"/>
          </a:xfrm>
        </p:spPr>
        <p:txBody>
          <a:bodyPr>
            <a:normAutofit/>
          </a:bodyPr>
          <a:lstStyle/>
          <a:p>
            <a:r>
              <a:rPr lang="en-US" sz="4000" dirty="0"/>
              <a:t>Adding filters for the sort the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82B2-541E-9FDA-4F8C-F414AF568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:                                                                                         Output 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3CDE12-1AA1-84D6-F09D-1B1581505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" y="2266951"/>
            <a:ext cx="5980478" cy="360214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D152B65-5305-B0B5-9D5B-5074E49B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2447284"/>
            <a:ext cx="5762625" cy="32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3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F07-42A7-B794-A3AA-72EF2E20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4728"/>
            <a:ext cx="10058400" cy="1180247"/>
          </a:xfrm>
        </p:spPr>
        <p:txBody>
          <a:bodyPr>
            <a:normAutofit/>
          </a:bodyPr>
          <a:lstStyle/>
          <a:p>
            <a:r>
              <a:rPr lang="en-US" sz="4000" dirty="0"/>
              <a:t>Selecting a item from list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BEA80C-91F1-6EEB-1F95-B5654B1E4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62" b="10931"/>
          <a:stretch/>
        </p:blipFill>
        <p:spPr>
          <a:xfrm>
            <a:off x="152399" y="2428875"/>
            <a:ext cx="6334125" cy="363224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E37211-1AFD-A172-3AE8-5190C547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505074"/>
            <a:ext cx="5242561" cy="3400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C6A66C-0C95-7C2F-FC42-8103F9F61093}"/>
              </a:ext>
            </a:extLst>
          </p:cNvPr>
          <p:cNvSpPr txBox="1"/>
          <p:nvPr/>
        </p:nvSpPr>
        <p:spPr>
          <a:xfrm>
            <a:off x="285749" y="1920358"/>
            <a:ext cx="966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Code  :                                                                                                               Output :</a:t>
            </a:r>
          </a:p>
        </p:txBody>
      </p:sp>
    </p:spTree>
    <p:extLst>
      <p:ext uri="{BB962C8B-B14F-4D97-AF65-F5344CB8AC3E}">
        <p14:creationId xmlns:p14="http://schemas.microsoft.com/office/powerpoint/2010/main" val="275712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D5AC7-EDFF-CA41-CF5E-B1C0A3FFD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item to the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456A0-22B9-646C-6782-F185A52C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4784"/>
            <a:ext cx="10058400" cy="4023360"/>
          </a:xfrm>
        </p:spPr>
        <p:txBody>
          <a:bodyPr/>
          <a:lstStyle/>
          <a:p>
            <a:r>
              <a:rPr lang="en-US" dirty="0"/>
              <a:t>Code :                                                                                            Output 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732716-7F76-3277-02B1-55CEC8341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3" t="-422" r="1830" b="422"/>
          <a:stretch/>
        </p:blipFill>
        <p:spPr>
          <a:xfrm>
            <a:off x="85725" y="2466976"/>
            <a:ext cx="6324600" cy="367301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687883-665C-A85D-0BB8-169DAF28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587468"/>
            <a:ext cx="5553075" cy="34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FA2F5-5A64-7C35-3F0D-38665D9A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/>
              <a:t>DOCKER</a:t>
            </a:r>
            <a:br>
              <a:rPr lang="en-US" sz="5400" dirty="0"/>
            </a:br>
            <a:br>
              <a:rPr lang="en-US" sz="3200" dirty="0"/>
            </a:br>
            <a:r>
              <a:rPr lang="en-US" sz="3200" dirty="0"/>
              <a:t>Creation of a simple spring boot project for </a:t>
            </a:r>
            <a:r>
              <a:rPr lang="en-US" sz="3200" dirty="0" err="1"/>
              <a:t>Dockerization</a:t>
            </a:r>
            <a:endParaRPr lang="en-US" sz="32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6F300B-CB3A-57E6-7D47-71E4BCCFB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07" y="2467988"/>
            <a:ext cx="6725355" cy="378301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29823E-273B-1F7B-D01F-A7B307EC4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" r="26332" b="29923"/>
          <a:stretch/>
        </p:blipFill>
        <p:spPr>
          <a:xfrm>
            <a:off x="7114205" y="1832610"/>
            <a:ext cx="4889588" cy="22574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A9A17DD-0634-0F8E-25CA-F512A67238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304" r="32455" b="40257"/>
          <a:stretch/>
        </p:blipFill>
        <p:spPr>
          <a:xfrm>
            <a:off x="7180880" y="4185285"/>
            <a:ext cx="4582495" cy="21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34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</TotalTime>
  <Words>243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AmazonEmberLight</vt:lpstr>
      <vt:lpstr>Arial</vt:lpstr>
      <vt:lpstr>Calibri</vt:lpstr>
      <vt:lpstr>Calibri Light</vt:lpstr>
      <vt:lpstr>Times New Roman</vt:lpstr>
      <vt:lpstr>Retrospect</vt:lpstr>
      <vt:lpstr>SELNIUM AUTOMATION &amp; DOCKER IMPLIMENTATION PROJECT</vt:lpstr>
      <vt:lpstr>CONTENTS</vt:lpstr>
      <vt:lpstr>INTRODUCTION</vt:lpstr>
      <vt:lpstr>AUTOMATION USING SELENIUM TOOL</vt:lpstr>
      <vt:lpstr>Searching for item in amazon website</vt:lpstr>
      <vt:lpstr>Adding filters for the sort the items</vt:lpstr>
      <vt:lpstr>Selecting a item from list</vt:lpstr>
      <vt:lpstr>Adding the item to the cart</vt:lpstr>
      <vt:lpstr>DOCKER  Creation of a simple spring boot project for Dockerization</vt:lpstr>
      <vt:lpstr>Docker Implementation</vt:lpstr>
      <vt:lpstr>Creating JAR file </vt:lpstr>
      <vt:lpstr>Implementing docker commands for dockerization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SELNIUM AUTOMATION &amp; DOCKER IMPLIMENTATION PROJECT</dc:title>
  <dc:creator>Harika Burna</dc:creator>
  <cp:lastModifiedBy>Harika Burna</cp:lastModifiedBy>
  <cp:revision>2</cp:revision>
  <dcterms:created xsi:type="dcterms:W3CDTF">2023-10-04T17:25:55Z</dcterms:created>
  <dcterms:modified xsi:type="dcterms:W3CDTF">2023-10-04T19:09:57Z</dcterms:modified>
</cp:coreProperties>
</file>